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593374-678C-49D8-BD33-ACA9AA52621A}" type="datetimeFigureOut">
              <a:rPr lang="ru-RU" smtClean="0"/>
              <a:pPr/>
              <a:t>15.01.2008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F0AE4-6396-4567-ABCD-C7C61C3AD58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C95F2-560C-446C-9719-730D563DB154}" type="datetimeFigureOut">
              <a:rPr lang="ru-RU" smtClean="0"/>
              <a:pPr/>
              <a:t>15.01.2008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4D885-2199-474C-89FC-8D8F8B6758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C95F2-560C-446C-9719-730D563DB154}" type="datetimeFigureOut">
              <a:rPr lang="ru-RU" smtClean="0"/>
              <a:pPr/>
              <a:t>15.01.2008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4D885-2199-474C-89FC-8D8F8B6758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C95F2-560C-446C-9719-730D563DB154}" type="datetimeFigureOut">
              <a:rPr lang="ru-RU" smtClean="0"/>
              <a:pPr/>
              <a:t>15.01.2008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4D885-2199-474C-89FC-8D8F8B6758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C95F2-560C-446C-9719-730D563DB154}" type="datetimeFigureOut">
              <a:rPr lang="ru-RU" smtClean="0"/>
              <a:pPr/>
              <a:t>15.01.2008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4D885-2199-474C-89FC-8D8F8B6758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C95F2-560C-446C-9719-730D563DB154}" type="datetimeFigureOut">
              <a:rPr lang="ru-RU" smtClean="0"/>
              <a:pPr/>
              <a:t>15.01.2008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4D885-2199-474C-89FC-8D8F8B6758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C95F2-560C-446C-9719-730D563DB154}" type="datetimeFigureOut">
              <a:rPr lang="ru-RU" smtClean="0"/>
              <a:pPr/>
              <a:t>15.01.2008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4D885-2199-474C-89FC-8D8F8B6758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C95F2-560C-446C-9719-730D563DB154}" type="datetimeFigureOut">
              <a:rPr lang="ru-RU" smtClean="0"/>
              <a:pPr/>
              <a:t>15.01.2008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4D885-2199-474C-89FC-8D8F8B6758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C95F2-560C-446C-9719-730D563DB154}" type="datetimeFigureOut">
              <a:rPr lang="ru-RU" smtClean="0"/>
              <a:pPr/>
              <a:t>15.01.2008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4D885-2199-474C-89FC-8D8F8B6758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C95F2-560C-446C-9719-730D563DB154}" type="datetimeFigureOut">
              <a:rPr lang="ru-RU" smtClean="0"/>
              <a:pPr/>
              <a:t>15.01.2008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4D885-2199-474C-89FC-8D8F8B6758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C95F2-560C-446C-9719-730D563DB154}" type="datetimeFigureOut">
              <a:rPr lang="ru-RU" smtClean="0"/>
              <a:pPr/>
              <a:t>15.01.2008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4D885-2199-474C-89FC-8D8F8B6758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C95F2-560C-446C-9719-730D563DB154}" type="datetimeFigureOut">
              <a:rPr lang="ru-RU" smtClean="0"/>
              <a:pPr/>
              <a:t>15.01.2008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4D885-2199-474C-89FC-8D8F8B6758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20000"/>
                <a:lumOff val="8000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C95F2-560C-446C-9719-730D563DB154}" type="datetimeFigureOut">
              <a:rPr lang="ru-RU" smtClean="0"/>
              <a:pPr/>
              <a:t>15.01.2008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4D885-2199-474C-89FC-8D8F8B6758A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flipH="1">
            <a:off x="571472" y="1323720"/>
            <a:ext cx="485778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>
                <a:solidFill>
                  <a:srgbClr val="FF0000"/>
                </a:solidFill>
                <a:latin typeface="Bookman Old Style" pitchFamily="18" charset="0"/>
              </a:rPr>
              <a:t>С</a:t>
            </a:r>
            <a:r>
              <a:rPr lang="ru-RU" sz="6600" b="1" dirty="0" smtClean="0">
                <a:solidFill>
                  <a:srgbClr val="FF0000"/>
                </a:solidFill>
                <a:latin typeface="Bookman Old Style" pitchFamily="18" charset="0"/>
              </a:rPr>
              <a:t>троение</a:t>
            </a:r>
            <a:endParaRPr lang="ru-RU" sz="66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5008" y="1357298"/>
            <a:ext cx="29289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rgbClr val="FF0000"/>
                </a:solidFill>
                <a:latin typeface="Bookman Old Style" pitchFamily="18" charset="0"/>
              </a:rPr>
              <a:t>тела</a:t>
            </a:r>
            <a:endParaRPr lang="ru-RU" sz="66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728" y="3357562"/>
            <a:ext cx="55721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dirty="0" smtClean="0">
                <a:solidFill>
                  <a:srgbClr val="FF0000"/>
                </a:solidFill>
                <a:latin typeface="Bookman Old Style" pitchFamily="18" charset="0"/>
              </a:rPr>
              <a:t>человека</a:t>
            </a:r>
            <a:endParaRPr lang="ru-RU" sz="80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3153"/>
            <a:ext cx="6643734" cy="6643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71802" y="1000108"/>
            <a:ext cx="3571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строение</a:t>
            </a:r>
            <a:endParaRPr lang="ru-RU" sz="54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3357562"/>
            <a:ext cx="30003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внешнее</a:t>
            </a:r>
            <a:endParaRPr lang="ru-RU" sz="5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500562" y="3429000"/>
            <a:ext cx="4000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внутреннее</a:t>
            </a:r>
            <a:endParaRPr lang="ru-RU" sz="5400" b="1" dirty="0"/>
          </a:p>
        </p:txBody>
      </p:sp>
      <p:cxnSp>
        <p:nvCxnSpPr>
          <p:cNvPr id="6" name="Прямая со стрелкой 5"/>
          <p:cNvCxnSpPr/>
          <p:nvPr/>
        </p:nvCxnSpPr>
        <p:spPr>
          <a:xfrm rot="16200000" flipH="1">
            <a:off x="5107785" y="2321711"/>
            <a:ext cx="1785950" cy="100013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>
            <a:off x="2357422" y="2143116"/>
            <a:ext cx="1643074" cy="1214446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71802" y="1000108"/>
            <a:ext cx="3571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строение</a:t>
            </a:r>
            <a:endParaRPr lang="ru-RU" sz="54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4572008"/>
            <a:ext cx="30003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внешнее</a:t>
            </a:r>
            <a:endParaRPr lang="ru-RU" sz="5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500562" y="4500570"/>
            <a:ext cx="4000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внутреннее</a:t>
            </a:r>
            <a:endParaRPr lang="ru-RU" sz="5400" b="1" dirty="0"/>
          </a:p>
        </p:txBody>
      </p:sp>
      <p:cxnSp>
        <p:nvCxnSpPr>
          <p:cNvPr id="6" name="Прямая со стрелкой 5"/>
          <p:cNvCxnSpPr/>
          <p:nvPr/>
        </p:nvCxnSpPr>
        <p:spPr>
          <a:xfrm rot="16200000" flipH="1">
            <a:off x="5250661" y="3321843"/>
            <a:ext cx="1785950" cy="100013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>
            <a:off x="1857356" y="3143248"/>
            <a:ext cx="1643074" cy="1214446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643174" y="1714488"/>
            <a:ext cx="4286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Тела  человека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71802" y="0"/>
            <a:ext cx="3571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i="1" dirty="0" smtClean="0">
                <a:solidFill>
                  <a:schemeClr val="tx2">
                    <a:lumMod val="75000"/>
                  </a:schemeClr>
                </a:solidFill>
              </a:rPr>
              <a:t>строение</a:t>
            </a:r>
            <a:endParaRPr lang="ru-RU" sz="54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3000372"/>
            <a:ext cx="30003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внешнее</a:t>
            </a:r>
            <a:endParaRPr lang="ru-RU" sz="5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643438" y="2928934"/>
            <a:ext cx="4000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внутреннее</a:t>
            </a:r>
            <a:endParaRPr lang="ru-RU" sz="5400" b="1" dirty="0"/>
          </a:p>
        </p:txBody>
      </p:sp>
      <p:cxnSp>
        <p:nvCxnSpPr>
          <p:cNvPr id="6" name="Прямая со стрелкой 5"/>
          <p:cNvCxnSpPr/>
          <p:nvPr/>
        </p:nvCxnSpPr>
        <p:spPr>
          <a:xfrm rot="16200000" flipH="1">
            <a:off x="5214942" y="1928802"/>
            <a:ext cx="1143008" cy="71438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>
            <a:off x="2678893" y="1821645"/>
            <a:ext cx="1071570" cy="857256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786050" y="928670"/>
            <a:ext cx="4286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Тела  человека</a:t>
            </a:r>
            <a:endParaRPr lang="ru-RU" sz="4800" dirty="0"/>
          </a:p>
        </p:txBody>
      </p:sp>
      <p:cxnSp>
        <p:nvCxnSpPr>
          <p:cNvPr id="12" name="Прямая со стрелкой 11"/>
          <p:cNvCxnSpPr>
            <a:stCxn id="3" idx="2"/>
          </p:cNvCxnSpPr>
          <p:nvPr/>
        </p:nvCxnSpPr>
        <p:spPr>
          <a:xfrm rot="5400000">
            <a:off x="1568922" y="4283574"/>
            <a:ext cx="719744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>
            <a:off x="5570244" y="4288144"/>
            <a:ext cx="719744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7158" y="4643446"/>
            <a:ext cx="28575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/>
              <a:t>Части  тела</a:t>
            </a:r>
            <a:endParaRPr lang="ru-RU" sz="4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929190" y="4714884"/>
            <a:ext cx="2571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Органы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7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0002.jpg"/>
          <p:cNvPicPr>
            <a:picLocks noChangeAspect="1"/>
          </p:cNvPicPr>
          <p:nvPr/>
        </p:nvPicPr>
        <p:blipFill>
          <a:blip r:embed="rId2">
            <a:lum contrast="20000"/>
          </a:blip>
          <a:stretch>
            <a:fillRect/>
          </a:stretch>
        </p:blipFill>
        <p:spPr>
          <a:xfrm>
            <a:off x="214282" y="141651"/>
            <a:ext cx="3278330" cy="671634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29058" y="285728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Части тела</a:t>
            </a:r>
            <a:endParaRPr lang="ru-RU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071934" y="85723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голова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000496" y="1500174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шея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071934" y="2357430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туловище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143372" y="3357562"/>
            <a:ext cx="1000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руки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214810" y="5500702"/>
            <a:ext cx="1143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ноги</a:t>
            </a:r>
            <a:endParaRPr lang="ru-RU" sz="3600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rot="10800000" flipV="1">
            <a:off x="2143108" y="1214422"/>
            <a:ext cx="1785950" cy="2414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0800000" flipV="1">
            <a:off x="2143108" y="1857364"/>
            <a:ext cx="1785950" cy="2414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0800000" flipV="1">
            <a:off x="2571736" y="2928934"/>
            <a:ext cx="1571636" cy="714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0800000" flipV="1">
            <a:off x="3143240" y="3857628"/>
            <a:ext cx="1785950" cy="2414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10800000" flipV="1">
            <a:off x="2428860" y="6072206"/>
            <a:ext cx="1785950" cy="2414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0002.jpg"/>
          <p:cNvPicPr>
            <a:picLocks noChangeAspect="1"/>
          </p:cNvPicPr>
          <p:nvPr/>
        </p:nvPicPr>
        <p:blipFill>
          <a:blip r:embed="rId2">
            <a:lum contrast="20000"/>
          </a:blip>
          <a:stretch>
            <a:fillRect/>
          </a:stretch>
        </p:blipFill>
        <p:spPr>
          <a:xfrm>
            <a:off x="214282" y="141651"/>
            <a:ext cx="3278330" cy="671634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00562" y="285728"/>
            <a:ext cx="2714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Bookman Old Style" pitchFamily="18" charset="0"/>
              </a:rPr>
              <a:t>Органы </a:t>
            </a:r>
            <a:endParaRPr lang="ru-RU" sz="4000" b="1" dirty="0">
              <a:latin typeface="Bookman Old Styl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57620" y="1071547"/>
            <a:ext cx="128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мозг</a:t>
            </a: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929190" y="1857364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лёгкие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3857620" y="2714620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сердце</a:t>
            </a:r>
            <a:endParaRPr lang="ru-RU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4357686" y="3429000"/>
            <a:ext cx="1928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желудок</a:t>
            </a:r>
            <a:endParaRPr lang="ru-RU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3786182" y="4786322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кишечник</a:t>
            </a:r>
            <a:endParaRPr lang="ru-RU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5143504" y="4214818"/>
            <a:ext cx="2071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печень</a:t>
            </a:r>
            <a:endParaRPr lang="ru-RU" sz="3600" dirty="0"/>
          </a:p>
        </p:txBody>
      </p:sp>
      <p:cxnSp>
        <p:nvCxnSpPr>
          <p:cNvPr id="11" name="Прямая со стрелкой 10"/>
          <p:cNvCxnSpPr>
            <a:stCxn id="4" idx="1"/>
          </p:cNvCxnSpPr>
          <p:nvPr/>
        </p:nvCxnSpPr>
        <p:spPr>
          <a:xfrm rot="10800000">
            <a:off x="1928794" y="785795"/>
            <a:ext cx="1928826" cy="608919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0800000" flipV="1">
            <a:off x="2143108" y="2251970"/>
            <a:ext cx="2928958" cy="67696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0800000" flipV="1">
            <a:off x="1857356" y="3252102"/>
            <a:ext cx="2428892" cy="24833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0800000" flipV="1">
            <a:off x="2071670" y="3895044"/>
            <a:ext cx="2500330" cy="39121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10800000">
            <a:off x="1357290" y="4143380"/>
            <a:ext cx="3857652" cy="46604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10800000">
            <a:off x="1500166" y="5143512"/>
            <a:ext cx="2357454" cy="3741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33</Words>
  <Application>Microsoft Office PowerPoint</Application>
  <PresentationFormat>Экран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XTreme</dc:creator>
  <cp:lastModifiedBy>XTreme</cp:lastModifiedBy>
  <cp:revision>11</cp:revision>
  <dcterms:created xsi:type="dcterms:W3CDTF">2008-01-15T18:28:18Z</dcterms:created>
  <dcterms:modified xsi:type="dcterms:W3CDTF">2008-01-15T19:59:25Z</dcterms:modified>
</cp:coreProperties>
</file>