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93374-678C-49D8-BD33-ACA9AA52621A}" type="datetimeFigureOut">
              <a:rPr lang="ru-RU" smtClean="0"/>
              <a:pPr/>
              <a:t>15.01.2008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F0AE4-6396-4567-ABCD-C7C61C3AD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95F2-560C-446C-9719-730D563DB154}" type="datetimeFigureOut">
              <a:rPr lang="ru-RU" smtClean="0"/>
              <a:pPr/>
              <a:t>15.01.2008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D885-2199-474C-89FC-8D8F8B675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95F2-560C-446C-9719-730D563DB154}" type="datetimeFigureOut">
              <a:rPr lang="ru-RU" smtClean="0"/>
              <a:pPr/>
              <a:t>15.01.2008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D885-2199-474C-89FC-8D8F8B675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95F2-560C-446C-9719-730D563DB154}" type="datetimeFigureOut">
              <a:rPr lang="ru-RU" smtClean="0"/>
              <a:pPr/>
              <a:t>15.01.2008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D885-2199-474C-89FC-8D8F8B675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95F2-560C-446C-9719-730D563DB154}" type="datetimeFigureOut">
              <a:rPr lang="ru-RU" smtClean="0"/>
              <a:pPr/>
              <a:t>15.01.2008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D885-2199-474C-89FC-8D8F8B675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95F2-560C-446C-9719-730D563DB154}" type="datetimeFigureOut">
              <a:rPr lang="ru-RU" smtClean="0"/>
              <a:pPr/>
              <a:t>15.01.2008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D885-2199-474C-89FC-8D8F8B675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95F2-560C-446C-9719-730D563DB154}" type="datetimeFigureOut">
              <a:rPr lang="ru-RU" smtClean="0"/>
              <a:pPr/>
              <a:t>15.01.2008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D885-2199-474C-89FC-8D8F8B675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95F2-560C-446C-9719-730D563DB154}" type="datetimeFigureOut">
              <a:rPr lang="ru-RU" smtClean="0"/>
              <a:pPr/>
              <a:t>15.01.2008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D885-2199-474C-89FC-8D8F8B675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95F2-560C-446C-9719-730D563DB154}" type="datetimeFigureOut">
              <a:rPr lang="ru-RU" smtClean="0"/>
              <a:pPr/>
              <a:t>15.01.2008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D885-2199-474C-89FC-8D8F8B675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95F2-560C-446C-9719-730D563DB154}" type="datetimeFigureOut">
              <a:rPr lang="ru-RU" smtClean="0"/>
              <a:pPr/>
              <a:t>15.01.2008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D885-2199-474C-89FC-8D8F8B675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95F2-560C-446C-9719-730D563DB154}" type="datetimeFigureOut">
              <a:rPr lang="ru-RU" smtClean="0"/>
              <a:pPr/>
              <a:t>15.01.2008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D885-2199-474C-89FC-8D8F8B675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95F2-560C-446C-9719-730D563DB154}" type="datetimeFigureOut">
              <a:rPr lang="ru-RU" smtClean="0"/>
              <a:pPr/>
              <a:t>15.01.2008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D885-2199-474C-89FC-8D8F8B675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C95F2-560C-446C-9719-730D563DB154}" type="datetimeFigureOut">
              <a:rPr lang="ru-RU" smtClean="0"/>
              <a:pPr/>
              <a:t>15.01.2008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4D885-2199-474C-89FC-8D8F8B675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571472" y="1323720"/>
            <a:ext cx="4857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rgbClr val="FF0000"/>
                </a:solidFill>
                <a:latin typeface="Bookman Old Style" pitchFamily="18" charset="0"/>
              </a:rPr>
              <a:t>С</a:t>
            </a:r>
            <a:r>
              <a:rPr lang="ru-RU" sz="6600" b="1" dirty="0" smtClean="0">
                <a:solidFill>
                  <a:srgbClr val="FF0000"/>
                </a:solidFill>
                <a:latin typeface="Bookman Old Style" pitchFamily="18" charset="0"/>
              </a:rPr>
              <a:t>троение</a:t>
            </a:r>
            <a:endParaRPr lang="ru-RU" sz="6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8" y="1357298"/>
            <a:ext cx="2928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Bookman Old Style" pitchFamily="18" charset="0"/>
              </a:rPr>
              <a:t>тела</a:t>
            </a:r>
            <a:endParaRPr lang="ru-RU" sz="6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3357562"/>
            <a:ext cx="5572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Bookman Old Style" pitchFamily="18" charset="0"/>
              </a:rPr>
              <a:t>человека</a:t>
            </a:r>
            <a:endParaRPr lang="ru-RU" sz="8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153"/>
            <a:ext cx="6643734" cy="664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1000108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строение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3357562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внешнее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3429000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внутреннее</a:t>
            </a:r>
            <a:endParaRPr lang="ru-RU" sz="5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5107785" y="2321711"/>
            <a:ext cx="1785950" cy="10001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357422" y="2143116"/>
            <a:ext cx="1643074" cy="121444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1000108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строение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4572008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внешнее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4500570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внутреннее</a:t>
            </a:r>
            <a:endParaRPr lang="ru-RU" sz="5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5250661" y="3321843"/>
            <a:ext cx="1785950" cy="100013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1857356" y="3143248"/>
            <a:ext cx="1643074" cy="121444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43174" y="1714488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Тела  человека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0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строение</a:t>
            </a:r>
            <a:endParaRPr lang="ru-RU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3000372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внешнее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2928934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внутреннее</a:t>
            </a:r>
            <a:endParaRPr lang="ru-RU" sz="5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5214942" y="1928802"/>
            <a:ext cx="1143008" cy="7143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678893" y="1821645"/>
            <a:ext cx="1071570" cy="8572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86050" y="928670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Тела  человека</a:t>
            </a:r>
            <a:endParaRPr lang="ru-RU" sz="4800" dirty="0"/>
          </a:p>
        </p:txBody>
      </p:sp>
      <p:cxnSp>
        <p:nvCxnSpPr>
          <p:cNvPr id="12" name="Прямая со стрелкой 11"/>
          <p:cNvCxnSpPr>
            <a:stCxn id="3" idx="2"/>
          </p:cNvCxnSpPr>
          <p:nvPr/>
        </p:nvCxnSpPr>
        <p:spPr>
          <a:xfrm rot="5400000">
            <a:off x="1568922" y="4283574"/>
            <a:ext cx="71974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5570244" y="4288144"/>
            <a:ext cx="71974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7158" y="4643446"/>
            <a:ext cx="2857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Части  тела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4714884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Органы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002.jpg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214282" y="141651"/>
            <a:ext cx="3278330" cy="67163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9058" y="28572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Части тела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85723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голова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000496" y="1500174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шея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071934" y="2357430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туловище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143372" y="335756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руки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214810" y="550070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ноги</a:t>
            </a:r>
            <a:endParaRPr lang="ru-RU" sz="36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143108" y="1214422"/>
            <a:ext cx="1785950" cy="241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143108" y="1857364"/>
            <a:ext cx="1785950" cy="241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2571736" y="2928934"/>
            <a:ext cx="1571636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143240" y="3857628"/>
            <a:ext cx="1785950" cy="241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2428860" y="6072206"/>
            <a:ext cx="1785950" cy="241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002.jpg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214282" y="141651"/>
            <a:ext cx="3278330" cy="67163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00562" y="285728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Органы 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1071547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мозг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929190" y="1857364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лёгкие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271462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сердце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357686" y="3429000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желудок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786182" y="478632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кишечник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421481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печень</a:t>
            </a:r>
            <a:endParaRPr lang="ru-RU" sz="3600" dirty="0"/>
          </a:p>
        </p:txBody>
      </p:sp>
      <p:cxnSp>
        <p:nvCxnSpPr>
          <p:cNvPr id="11" name="Прямая со стрелкой 10"/>
          <p:cNvCxnSpPr>
            <a:stCxn id="4" idx="1"/>
          </p:cNvCxnSpPr>
          <p:nvPr/>
        </p:nvCxnSpPr>
        <p:spPr>
          <a:xfrm rot="10800000">
            <a:off x="1928794" y="785795"/>
            <a:ext cx="1928826" cy="60891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143108" y="2251970"/>
            <a:ext cx="2928958" cy="6769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1857356" y="3252102"/>
            <a:ext cx="2428892" cy="2483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071670" y="3895044"/>
            <a:ext cx="2500330" cy="3912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1357290" y="4143380"/>
            <a:ext cx="3857652" cy="46604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1500166" y="5143512"/>
            <a:ext cx="2357454" cy="3741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33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11</cp:revision>
  <dcterms:created xsi:type="dcterms:W3CDTF">2008-01-15T18:28:18Z</dcterms:created>
  <dcterms:modified xsi:type="dcterms:W3CDTF">2008-01-15T19:59:25Z</dcterms:modified>
</cp:coreProperties>
</file>